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260" r:id="rId5"/>
    <p:sldId id="278" r:id="rId6"/>
    <p:sldId id="279" r:id="rId7"/>
    <p:sldId id="280" r:id="rId8"/>
    <p:sldId id="283" r:id="rId9"/>
    <p:sldId id="281" r:id="rId10"/>
    <p:sldId id="286" r:id="rId11"/>
    <p:sldId id="287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CB7B-FA78-4037-9B15-805F9DECBC6A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EB85-7B05-45EA-8E81-18C69380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s.network/media/com_easysocial/photos/3104/10427/screenshot-6-3_large.png"/>
          <p:cNvPicPr>
            <a:picLocks noChangeAspect="1" noChangeArrowheads="1"/>
          </p:cNvPicPr>
          <p:nvPr/>
        </p:nvPicPr>
        <p:blipFill>
          <a:blip r:embed="rId2"/>
          <a:srcRect b="3535"/>
          <a:stretch>
            <a:fillRect/>
          </a:stretch>
        </p:blipFill>
        <p:spPr bwMode="auto">
          <a:xfrm>
            <a:off x="285750" y="214313"/>
            <a:ext cx="8643938" cy="515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База комплексов Стройное тело с </a:t>
            </a:r>
            <a:r>
              <a:rPr lang="ru-RU" sz="2400" b="1" dirty="0" smtClean="0">
                <a:solidFill>
                  <a:srgbClr val="00B0F0"/>
                </a:solidFill>
                <a:latin typeface="Arial Black" pitchFamily="34" charset="0"/>
              </a:rPr>
              <a:t>АПК </a:t>
            </a:r>
            <a:r>
              <a:rPr lang="en-US" sz="2400" b="1" dirty="0" smtClean="0">
                <a:solidFill>
                  <a:srgbClr val="00B0F0"/>
                </a:solidFill>
                <a:latin typeface="Arial Black" pitchFamily="34" charset="0"/>
              </a:rPr>
              <a:t>HPSP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5" name="Рисунок 4" descr="aimwav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-285776"/>
            <a:ext cx="1324915" cy="1821172"/>
          </a:xfrm>
          <a:prstGeom prst="rect">
            <a:avLst/>
          </a:prstGeom>
        </p:spPr>
      </p:pic>
      <p:pic>
        <p:nvPicPr>
          <p:cNvPr id="6" name="Рисунок 5" descr="Jake-Before-After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214282" y="1285860"/>
            <a:ext cx="8708633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5" name="Рисунок 4" descr="aimwav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-285776"/>
            <a:ext cx="1324915" cy="182117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l="17705" t="28722" r="8720" b="16589"/>
          <a:stretch>
            <a:fillRect/>
          </a:stretch>
        </p:blipFill>
        <p:spPr bwMode="auto">
          <a:xfrm>
            <a:off x="357158" y="1224775"/>
            <a:ext cx="8429684" cy="469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5" name="Рисунок 4" descr="aimwav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-285776"/>
            <a:ext cx="1253477" cy="1722976"/>
          </a:xfrm>
          <a:prstGeom prst="rect">
            <a:avLst/>
          </a:prstGeom>
        </p:spPr>
      </p:pic>
      <p:pic>
        <p:nvPicPr>
          <p:cNvPr id="8" name="Рисунок 7" descr="carbohidratos-postentrenamie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369" y="3759395"/>
            <a:ext cx="5508631" cy="309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лако 8"/>
          <p:cNvSpPr/>
          <p:nvPr/>
        </p:nvSpPr>
        <p:spPr>
          <a:xfrm>
            <a:off x="4500563" y="1116210"/>
            <a:ext cx="4500562" cy="271462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57750" y="1759147"/>
            <a:ext cx="3714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Совмещать курс с занятием спортом, дыхательной гимнастикой и рациональным питанием</a:t>
            </a:r>
          </a:p>
        </p:txBody>
      </p:sp>
      <p:pic>
        <p:nvPicPr>
          <p:cNvPr id="11" name="Рисунок 10" descr="4754266-14982869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6170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9022219370tyKBU1CY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3202" y="3786191"/>
            <a:ext cx="2304352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5360988" y="396875"/>
            <a:ext cx="3625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Приложение содержит 16 базовых программ, а так же в ассортименте есть дополнительное ПО с разными наборами комплексов на все случаи жизни, состоящие из более чем 3000 биорезонансных и противопаразитарных программ. </a:t>
            </a: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5500688" y="4429125"/>
            <a:ext cx="31607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Управляйте прибором со своего смартфона. Максимальная мобильность и доступность, в любое время и в любом месте. Для работы прибора не требуется активное интернет-подключение.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5715000" y="2357438"/>
            <a:ext cx="3240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 dirty="0">
                <a:latin typeface="Calibri" pitchFamily="34" charset="0"/>
              </a:rPr>
              <a:t>Прибор всегда находится на связи с Центром Частотной Коррекции. Вы можете получать консультации специалистов и загружать в приложение новые комплексы. Обновление происходит моментально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428625" y="285750"/>
            <a:ext cx="307180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Низкочастотные электромагнитные волны на определенной частоте, безвредно проникают в любую точку организма и подавляют патологические процессы, восстанавливают и усиливают работу клеток, органов и систем всего организма. 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88925" y="2490788"/>
            <a:ext cx="31305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При этом нет насилия над организмом, так как отсутствует чужеродное воздействие, все колебания являются физиологическими, то есть естественными.</a:t>
            </a:r>
          </a:p>
          <a:p>
            <a:endParaRPr lang="ru-RU" sz="1400" b="1">
              <a:latin typeface="Calibri" pitchFamily="34" charset="0"/>
            </a:endParaRPr>
          </a:p>
          <a:p>
            <a:endParaRPr lang="ru-RU" sz="1400" b="1">
              <a:latin typeface="Calibri" pitchFamily="34" charset="0"/>
            </a:endParaRPr>
          </a:p>
          <a:p>
            <a:r>
              <a:rPr lang="ru-RU" sz="1400" b="1">
                <a:latin typeface="Calibri" pitchFamily="34" charset="0"/>
              </a:rPr>
              <a:t>Оздоровительные комплексы привносят дополнительную энергию для борьбы с разнообразными заболеваниями, активируют иммунные силы организма.</a:t>
            </a:r>
          </a:p>
          <a:p>
            <a:endParaRPr lang="ru-RU" sz="14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079" name="Рисунок 8" descr="telefon3_OKFZcj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00108"/>
            <a:ext cx="2438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tterstock_7561265981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6337" y="3000373"/>
            <a:ext cx="6367663" cy="3857628"/>
          </a:xfrm>
          <a:prstGeom prst="rect">
            <a:avLst/>
          </a:prstGeom>
        </p:spPr>
      </p:pic>
      <p:sp>
        <p:nvSpPr>
          <p:cNvPr id="2" name="Облако 1"/>
          <p:cNvSpPr/>
          <p:nvPr/>
        </p:nvSpPr>
        <p:spPr>
          <a:xfrm>
            <a:off x="5508625" y="144463"/>
            <a:ext cx="3536950" cy="139541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Оздоровление организма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428596" y="142852"/>
            <a:ext cx="4067175" cy="176053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Оздоровление  электромагнитного поля человека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20638" y="2336800"/>
            <a:ext cx="3635375" cy="244792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25" y="2690813"/>
            <a:ext cx="31861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Изменение энергетического, психологического и физиологического состояния организма</a:t>
            </a:r>
          </a:p>
        </p:txBody>
      </p:sp>
      <p:pic>
        <p:nvPicPr>
          <p:cNvPr id="7" name="Рисунок 6" descr="telefon3_OKFZcj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32437">
            <a:off x="4467902" y="1165212"/>
            <a:ext cx="1302515" cy="3000372"/>
          </a:xfrm>
          <a:prstGeom prst="rect">
            <a:avLst/>
          </a:prstGeom>
        </p:spPr>
      </p:pic>
      <p:pic>
        <p:nvPicPr>
          <p:cNvPr id="11" name="Рисунок 10" descr="conectand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04805">
            <a:off x="5214026" y="3385256"/>
            <a:ext cx="1594077" cy="114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>
            <a:lum contrast="10000"/>
          </a:blip>
          <a:srcRect l="62500" r="6250"/>
          <a:stretch>
            <a:fillRect/>
          </a:stretch>
        </p:blipFill>
        <p:spPr>
          <a:xfrm>
            <a:off x="5357813" y="142875"/>
            <a:ext cx="3643312" cy="655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2" descr="D:\D\Старый рабочий стол\HPSP\Для Миши\play-market-5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357290" y="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7578" t="23958" r="54297" b="16667"/>
          <a:stretch>
            <a:fillRect/>
          </a:stretch>
        </p:blipFill>
        <p:spPr bwMode="auto">
          <a:xfrm>
            <a:off x="571472" y="1500174"/>
            <a:ext cx="4331403" cy="514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WhatsApp\Media\WhatsApp Images\IMG-20170728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316" y="571481"/>
            <a:ext cx="4042489" cy="54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" name="Picture 3" descr="H:\WhatsApp\Media\WhatsApp Images\IMG-20170728-WA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8179" t="30853"/>
          <a:stretch/>
        </p:blipFill>
        <p:spPr bwMode="auto">
          <a:xfrm>
            <a:off x="4714876" y="571480"/>
            <a:ext cx="3309103" cy="54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5" name="Рисунок 4" descr="aimwave-logo-b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-285776"/>
            <a:ext cx="1324915" cy="18211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>
            <a:lum contrast="10000"/>
          </a:blip>
          <a:srcRect l="62500" r="6250"/>
          <a:stretch>
            <a:fillRect/>
          </a:stretch>
        </p:blipFill>
        <p:spPr>
          <a:xfrm>
            <a:off x="5357813" y="142875"/>
            <a:ext cx="3643312" cy="655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2" descr="D:\D\Старый рабочий стол\HPSP\Для Миши\play-market-5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357290" y="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6992" t="18750" r="60742" b="25000"/>
          <a:stretch>
            <a:fillRect/>
          </a:stretch>
        </p:blipFill>
        <p:spPr bwMode="auto">
          <a:xfrm>
            <a:off x="642910" y="1428736"/>
            <a:ext cx="3981093" cy="528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5" name="Рисунок 4" descr="aimwav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-285776"/>
            <a:ext cx="1324915" cy="1821172"/>
          </a:xfrm>
          <a:prstGeom prst="rect">
            <a:avLst/>
          </a:prstGeom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00042"/>
            <a:ext cx="38163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6564" y="512742"/>
            <a:ext cx="2058988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5" name="Рисунок 4" descr="aimwav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-285776"/>
            <a:ext cx="1324915" cy="1821172"/>
          </a:xfrm>
          <a:prstGeom prst="rect">
            <a:avLst/>
          </a:prstGeom>
        </p:spPr>
      </p:pic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7166"/>
            <a:ext cx="7358114" cy="55231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5" name="Рисунок 4" descr="aimwav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-285776"/>
            <a:ext cx="1324915" cy="182117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 l="20479" t="26360" r="12065" b="11606"/>
          <a:stretch>
            <a:fillRect/>
          </a:stretch>
        </p:blipFill>
        <p:spPr bwMode="auto">
          <a:xfrm>
            <a:off x="357158" y="642918"/>
            <a:ext cx="756102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17</cp:revision>
  <dcterms:created xsi:type="dcterms:W3CDTF">2019-09-13T21:29:28Z</dcterms:created>
  <dcterms:modified xsi:type="dcterms:W3CDTF">2020-01-19T12:51:29Z</dcterms:modified>
</cp:coreProperties>
</file>