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2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  <p:sldId id="270" r:id="rId16"/>
    <p:sldId id="271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619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2AC1E-9CDC-4438-BB78-CBDE6019D9AE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399B-558C-43B0-9C6D-E5C636BC1E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an-on-tablet.jpg"/>
          <p:cNvPicPr>
            <a:picLocks noChangeAspect="1"/>
          </p:cNvPicPr>
          <p:nvPr/>
        </p:nvPicPr>
        <p:blipFill>
          <a:blip r:embed="rId2"/>
          <a:srcRect l="2347" t="2083" r="22535"/>
          <a:stretch>
            <a:fillRect/>
          </a:stretch>
        </p:blipFill>
        <p:spPr>
          <a:xfrm>
            <a:off x="71406" y="3429000"/>
            <a:ext cx="4572032" cy="3357586"/>
          </a:xfrm>
          <a:prstGeom prst="rect">
            <a:avLst/>
          </a:prstGeom>
        </p:spPr>
      </p:pic>
      <p:pic>
        <p:nvPicPr>
          <p:cNvPr id="5" name="Рисунок 4" descr="yshybvt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3429001"/>
            <a:ext cx="5036343" cy="3357586"/>
          </a:xfrm>
          <a:prstGeom prst="rect">
            <a:avLst/>
          </a:prstGeom>
        </p:spPr>
      </p:pic>
      <p:pic>
        <p:nvPicPr>
          <p:cNvPr id="4" name="Рисунок 3" descr="Depositphotos_6778796_l-2015-1024x682.jpg"/>
          <p:cNvPicPr>
            <a:picLocks noChangeAspect="1"/>
          </p:cNvPicPr>
          <p:nvPr/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71406" y="71414"/>
            <a:ext cx="4934040" cy="3357586"/>
          </a:xfrm>
          <a:prstGeom prst="rect">
            <a:avLst/>
          </a:prstGeom>
        </p:spPr>
      </p:pic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5" cstate="print">
            <a:lum bright="-2000" contrast="40000"/>
          </a:blip>
          <a:srcRect t="17023" b="10632"/>
          <a:stretch>
            <a:fillRect/>
          </a:stretch>
        </p:blipFill>
        <p:spPr>
          <a:xfrm>
            <a:off x="142876" y="148051"/>
            <a:ext cx="928662" cy="923495"/>
          </a:xfrm>
          <a:prstGeom prst="rect">
            <a:avLst/>
          </a:prstGeom>
          <a:blipFill dpi="0" rotWithShape="1">
            <a:blip r:embed="rId6">
              <a:alphaModFix amt="64000"/>
            </a:blip>
            <a:srcRect/>
            <a:tile tx="0" ty="0" sx="100000" sy="100000" flip="none" algn="tl"/>
          </a:blipFill>
          <a:ln>
            <a:noFill/>
          </a:ln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58214" y="6072230"/>
            <a:ext cx="714356" cy="714356"/>
          </a:xfrm>
          <a:prstGeom prst="rect">
            <a:avLst/>
          </a:prstGeom>
        </p:spPr>
      </p:pic>
      <p:pic>
        <p:nvPicPr>
          <p:cNvPr id="9" name="Рисунок 8" descr="Depositphotos_208100794_xl-2015_mini.jpg"/>
          <p:cNvPicPr>
            <a:picLocks noChangeAspect="1"/>
          </p:cNvPicPr>
          <p:nvPr/>
        </p:nvPicPr>
        <p:blipFill>
          <a:blip r:embed="rId8" cstate="print"/>
          <a:srcRect r="2982"/>
          <a:stretch>
            <a:fillRect/>
          </a:stretch>
        </p:blipFill>
        <p:spPr>
          <a:xfrm>
            <a:off x="4179248" y="71414"/>
            <a:ext cx="4893346" cy="3357586"/>
          </a:xfrm>
          <a:prstGeom prst="rect">
            <a:avLst/>
          </a:prstGeom>
        </p:spPr>
      </p:pic>
      <p:pic>
        <p:nvPicPr>
          <p:cNvPr id="11" name="Рисунок 10" descr="0d616d0f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57422" y="1500174"/>
            <a:ext cx="3647241" cy="29289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Овал 11"/>
          <p:cNvSpPr/>
          <p:nvPr/>
        </p:nvSpPr>
        <p:spPr>
          <a:xfrm>
            <a:off x="3357554" y="2143116"/>
            <a:ext cx="1785950" cy="17859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86116" y="2357430"/>
            <a:ext cx="1928826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База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Active businessman</a:t>
            </a:r>
            <a:endParaRPr lang="ru-RU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4" name="Рисунок 3" descr="Bad-Day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06" y="71414"/>
            <a:ext cx="5143536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Stressed-woman-at-wor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3357526"/>
            <a:ext cx="5143504" cy="342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459481" y="2569485"/>
            <a:ext cx="35416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Снятие острого стресса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00570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по необходимости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4" name="Рисунок 3" descr="smarttouchboss-vac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3500438"/>
            <a:ext cx="5462648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9" name="Picture 1" descr="C:\Users\HP\Desktop\povratak-na-posa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26" y="71414"/>
            <a:ext cx="5465006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323956" y="2712361"/>
            <a:ext cx="21771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Расслабление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2876" y="4500570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по необходимости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lide-3.jpg"/>
          <p:cNvPicPr>
            <a:picLocks noChangeAspect="1"/>
          </p:cNvPicPr>
          <p:nvPr/>
        </p:nvPicPr>
        <p:blipFill>
          <a:blip r:embed="rId2"/>
          <a:srcRect b="12249"/>
          <a:stretch>
            <a:fillRect/>
          </a:stretch>
        </p:blipFill>
        <p:spPr>
          <a:xfrm>
            <a:off x="2830290" y="3716086"/>
            <a:ext cx="6242304" cy="307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4" name="Рисунок 3" descr="sDIT98RrZtwaXnK3QeCcUV91uo7Y1bpcxnzyeLmx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" y="64768"/>
            <a:ext cx="5563710" cy="372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5040" y="2500306"/>
            <a:ext cx="3357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Восстановление лимбиеской системы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4214818"/>
            <a:ext cx="26432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28 дней, повторение курса после 10 дней перерыва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4" name="Рисунок 3" descr="671391-15664597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3503530"/>
            <a:ext cx="4643438" cy="328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maxresdefault3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6" y="142852"/>
            <a:ext cx="6096041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34" y="4214818"/>
            <a:ext cx="3571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40 дней, повторение курса после 14 дней перерыва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/>
          <a:srcRect l="13476" t="8333" r="13281" b="5208"/>
          <a:stretch>
            <a:fillRect/>
          </a:stretch>
        </p:blipFill>
        <p:spPr bwMode="auto">
          <a:xfrm>
            <a:off x="3681176" y="3214686"/>
            <a:ext cx="5391417" cy="357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/>
          <a:srcRect l="8984" t="9375" r="33008" b="21875"/>
          <a:stretch>
            <a:fillRect/>
          </a:stretch>
        </p:blipFill>
        <p:spPr bwMode="auto">
          <a:xfrm>
            <a:off x="35719" y="71414"/>
            <a:ext cx="4893471" cy="3262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143504" y="2143116"/>
            <a:ext cx="38576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Снятие </a:t>
            </a:r>
          </a:p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хронического стресса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42876" y="4500570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по необходимости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499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3000372"/>
            <a:ext cx="5000628" cy="375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4" name="Рисунок 3" descr="dangers-of-cloud-computing-accessibility-issues-1024x68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142852"/>
            <a:ext cx="5115886" cy="3412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429256" y="1714488"/>
            <a:ext cx="36433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Головные боли или другой дискомфорт на фоне стресса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00570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по необходимости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18945" t="10416" r="42969" b="21875"/>
          <a:stretch>
            <a:fillRect/>
          </a:stretch>
        </p:blipFill>
        <p:spPr bwMode="auto">
          <a:xfrm>
            <a:off x="5072066" y="2857528"/>
            <a:ext cx="3929058" cy="3929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/>
          <a:srcRect l="9375" t="10417" r="33203" b="21875"/>
          <a:stretch>
            <a:fillRect/>
          </a:stretch>
        </p:blipFill>
        <p:spPr bwMode="auto">
          <a:xfrm>
            <a:off x="71406" y="71414"/>
            <a:ext cx="5169913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429256" y="1285860"/>
            <a:ext cx="35004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Снятие обострения аллергии, астмы, кожных проблем на фоне стресса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4286256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по необходимости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5" name="Рисунок 4" descr="mal-d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3129573"/>
            <a:ext cx="5201933" cy="36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kak-rasslabit-mishci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6" y="71414"/>
            <a:ext cx="5357850" cy="357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637610" y="1785926"/>
            <a:ext cx="35063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Спастическое состояние на фоне стресса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429132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по необходимости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2910" y="3283865"/>
            <a:ext cx="67151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Сбой эндокринной системы на фоне стресса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What-Qualities-Make-For-A-Good-Bookkeep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536" y="142852"/>
            <a:ext cx="366455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540367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40874" y="142876"/>
            <a:ext cx="3631522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-department-Endocrinology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900" y="3889792"/>
            <a:ext cx="5357818" cy="289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-142908" y="4429132"/>
            <a:ext cx="378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по необходимости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4" name="Рисунок 3" descr="7526-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3225402"/>
            <a:ext cx="6786578" cy="3562953"/>
          </a:xfrm>
          <a:prstGeom prst="rect">
            <a:avLst/>
          </a:prstGeom>
        </p:spPr>
      </p:pic>
      <p:pic>
        <p:nvPicPr>
          <p:cNvPr id="6" name="Рисунок 5" descr="CKFB1grIjXMWbfCV17u5naX4reRKiXYACTFJwQf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60" y="-500090"/>
            <a:ext cx="3223954" cy="6286472"/>
          </a:xfrm>
          <a:prstGeom prst="rect">
            <a:avLst/>
          </a:prstGeom>
        </p:spPr>
      </p:pic>
      <p:pic>
        <p:nvPicPr>
          <p:cNvPr id="8" name="Рисунок 7" descr="67670741_2403046376597524_222308984846981690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1910" y="142828"/>
            <a:ext cx="3000420" cy="30004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572397" y="-214338"/>
            <a:ext cx="1571604" cy="2160260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5572116"/>
            <a:ext cx="1143008" cy="1143008"/>
          </a:xfrm>
          <a:prstGeom prst="rect">
            <a:avLst/>
          </a:prstGeom>
        </p:spPr>
      </p:pic>
      <p:pic>
        <p:nvPicPr>
          <p:cNvPr id="4" name="Рисунок 3" descr="Hpsp.jpg"/>
          <p:cNvPicPr>
            <a:picLocks noChangeAspect="1"/>
          </p:cNvPicPr>
          <p:nvPr/>
        </p:nvPicPr>
        <p:blipFill>
          <a:blip r:embed="rId4"/>
          <a:srcRect l="5092" t="2557"/>
          <a:stretch>
            <a:fillRect/>
          </a:stretch>
        </p:blipFill>
        <p:spPr>
          <a:xfrm>
            <a:off x="6286512" y="2857496"/>
            <a:ext cx="2857488" cy="4000504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 l="25195" t="21875" r="32617" b="12500"/>
          <a:stretch>
            <a:fillRect/>
          </a:stretch>
        </p:blipFill>
        <p:spPr bwMode="auto">
          <a:xfrm>
            <a:off x="71438" y="44653"/>
            <a:ext cx="6235485" cy="545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572397" y="-214338"/>
            <a:ext cx="1571604" cy="2160260"/>
          </a:xfrm>
          <a:prstGeom prst="rect">
            <a:avLst/>
          </a:prstGeom>
        </p:spPr>
      </p:pic>
      <p:pic>
        <p:nvPicPr>
          <p:cNvPr id="4" name="Рисунок 3" descr="Hpsp.jpg"/>
          <p:cNvPicPr>
            <a:picLocks noChangeAspect="1"/>
          </p:cNvPicPr>
          <p:nvPr/>
        </p:nvPicPr>
        <p:blipFill>
          <a:blip r:embed="rId3"/>
          <a:srcRect l="5092" t="2557"/>
          <a:stretch>
            <a:fillRect/>
          </a:stretch>
        </p:blipFill>
        <p:spPr>
          <a:xfrm>
            <a:off x="6286512" y="2857496"/>
            <a:ext cx="2857488" cy="400050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8789" t="16666" r="58984" b="9375"/>
          <a:stretch>
            <a:fillRect/>
          </a:stretch>
        </p:blipFill>
        <p:spPr bwMode="auto">
          <a:xfrm>
            <a:off x="1071538" y="0"/>
            <a:ext cx="5214974" cy="673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6" y="5572116"/>
            <a:ext cx="1143008" cy="11430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4" name="Рисунок 3" descr="cfec51b41dfd4bc0d9b95c5fac4ec023.png"/>
          <p:cNvPicPr>
            <a:picLocks noChangeAspect="1"/>
          </p:cNvPicPr>
          <p:nvPr/>
        </p:nvPicPr>
        <p:blipFill>
          <a:blip r:embed="rId4">
            <a:lum contrast="10000"/>
          </a:blip>
          <a:stretch>
            <a:fillRect/>
          </a:stretch>
        </p:blipFill>
        <p:spPr>
          <a:xfrm>
            <a:off x="4572032" y="2500306"/>
            <a:ext cx="4429124" cy="4267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_ritm_5.jpg"/>
          <p:cNvPicPr>
            <a:picLocks noChangeAspect="1"/>
          </p:cNvPicPr>
          <p:nvPr/>
        </p:nvPicPr>
        <p:blipFill>
          <a:blip r:embed="rId5"/>
          <a:srcRect l="10937" t="11458" r="10156"/>
          <a:stretch>
            <a:fillRect/>
          </a:stretch>
        </p:blipFill>
        <p:spPr>
          <a:xfrm>
            <a:off x="142844" y="142851"/>
            <a:ext cx="4429156" cy="372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86314" y="1428736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Восстановление здорового режима жизни</a:t>
            </a: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4214818"/>
            <a:ext cx="4214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комплексами чередуя по дням, с 1 по 3 день это 1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цикл,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таких циклов провести 10 раз, общий курс 30 дней, перерыв 14 дней и курс можно повторить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5" name="Рисунок 4" descr="shutterstock_376048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4" y="3429000"/>
            <a:ext cx="4985202" cy="3323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224489-156412689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8" y="84832"/>
            <a:ext cx="4643438" cy="339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929190" y="2143116"/>
            <a:ext cx="4000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Снятие усталости от компьютера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857628"/>
            <a:ext cx="3429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комплексами чередуя по дням, с 1 по 3 день это 1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цикл,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таких циклов провести 10 раз, общий курс 30 дней, перерыв 14 дней и курс можно повторить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5" name="Рисунок 4" descr="D9QJqRiWwAAuRZk.jpg lar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8239" y="3357562"/>
            <a:ext cx="4004355" cy="3368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6" y="71414"/>
            <a:ext cx="5899912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215074" y="2016617"/>
            <a:ext cx="285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Выход из отпуска без потерь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951936"/>
            <a:ext cx="4286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комплексами чередуя по дням, с 1 по 3 день это 1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цикл,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таких циклов провести 10 раз, общий курс 30 дней, перерыв 14 дней и курс можно повторить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1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2214554"/>
            <a:ext cx="4572008" cy="4572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12290" name="Picture 2" descr="https://avatars.mds.yandex.net/get-pdb/770122/ab0f59d3-cddb-44bf-bd9b-f4ec75faa87e/s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06" y="71414"/>
            <a:ext cx="4357718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43504" y="1428736"/>
            <a:ext cx="2490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Эмоции в норме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072074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по необходимости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 l="23437" t="8333" r="23242" b="5300"/>
          <a:stretch>
            <a:fillRect/>
          </a:stretch>
        </p:blipFill>
        <p:spPr bwMode="auto">
          <a:xfrm>
            <a:off x="3786182" y="71414"/>
            <a:ext cx="3214710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stres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0" y="71438"/>
            <a:ext cx="3737442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3071810"/>
            <a:ext cx="309629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Синдром менеджера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60400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117" y="3605153"/>
            <a:ext cx="5786478" cy="3181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1406" y="3469377"/>
            <a:ext cx="30718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комплексами чередуя по дням, с 1 по 5 день это 1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цикл, таких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циклов провести 10 раз, общий курс 50 дней, перерыв 20 дней и курс можно повторить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imwave-logo-big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7896681" y="-214338"/>
            <a:ext cx="1247319" cy="1714512"/>
          </a:xfrm>
          <a:prstGeom prst="rect">
            <a:avLst/>
          </a:prstGeom>
        </p:spPr>
      </p:pic>
      <p:pic>
        <p:nvPicPr>
          <p:cNvPr id="3" name="Рисунок 2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57892"/>
            <a:ext cx="1000108" cy="1000108"/>
          </a:xfrm>
          <a:prstGeom prst="rect">
            <a:avLst/>
          </a:prstGeom>
        </p:spPr>
      </p:pic>
      <p:pic>
        <p:nvPicPr>
          <p:cNvPr id="4" name="Рисунок 3" descr="Businesswoman standing on stage and reporting for audience-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2976559"/>
            <a:ext cx="3320206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1564919991_0ef0a9d413fb5b886429411761b651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761981"/>
            <a:ext cx="332394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op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7" y="761981"/>
            <a:ext cx="3321867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4iStock-45270819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9124" y="2976559"/>
            <a:ext cx="3357586" cy="223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14348" y="142852"/>
            <a:ext cx="580691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Перед ответственными мероприятиями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5984" y="5355567"/>
            <a:ext cx="52015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После ответственных мероприятий</a:t>
            </a:r>
            <a:endParaRPr lang="ru-RU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3372" y="6000768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Работать с комплексом по необходимости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272</Words>
  <Application>Microsoft Office PowerPoint</Application>
  <PresentationFormat>Экран (4:3)</PresentationFormat>
  <Paragraphs>33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35</cp:revision>
  <dcterms:created xsi:type="dcterms:W3CDTF">2019-10-31T14:17:30Z</dcterms:created>
  <dcterms:modified xsi:type="dcterms:W3CDTF">2019-11-06T14:23:46Z</dcterms:modified>
</cp:coreProperties>
</file>